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/>
          <a:p>
            <a:pPr algn="r"/>
            <a:fld id="{A6D126C1-72B8-4303-B1F4-A8115B7C4DD6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31320" y="410040"/>
            <a:ext cx="10079640" cy="488160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31320" y="611280"/>
            <a:ext cx="10079640" cy="447876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221760" y="1280160"/>
            <a:ext cx="9653760" cy="327924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914400" y="274320"/>
            <a:ext cx="8328960" cy="5203080"/>
          </a:xfrm>
          <a:prstGeom prst="rect">
            <a:avLst/>
          </a:prstGeom>
          <a:ln>
            <a:noFill/>
          </a:ln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455040" y="182880"/>
            <a:ext cx="9420480" cy="545256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2021-05-07T14:34:01Z</dcterms:created>
  <dc:creator/>
  <dc:description/>
  <dc:language>en-US</dc:language>
  <cp:lastModifiedBy/>
  <dcterms:modified xsi:type="dcterms:W3CDTF">2021-05-07T14:36:27Z</dcterms:modified>
  <cp:revision>2</cp:revision>
  <dc:subject/>
  <dc:title>My ppt template</dc:title>
</cp:coreProperties>
</file>